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210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975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61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88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6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37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8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28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469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6A305-DBBC-420C-B4A6-BC83801ADED0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79D47-3B66-4343-9887-5D2B4F612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10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 List PowerPoint Test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Test for Link List Power point test </a:t>
            </a:r>
            <a:r>
              <a:rPr lang="en-US" smtClean="0"/>
              <a:t>pptx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38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C2538CCF182048AEFD8084D9395AC1" ma:contentTypeVersion="8" ma:contentTypeDescription="Create a new document." ma:contentTypeScope="" ma:versionID="6875d62bd70198259d1c43ad614b3bcc">
  <xsd:schema xmlns:xsd="http://www.w3.org/2001/XMLSchema" xmlns:xs="http://www.w3.org/2001/XMLSchema" xmlns:p="http://schemas.microsoft.com/office/2006/metadata/properties" xmlns:ns3="025ee38a-c950-4857-a408-989cb3cee35d" targetNamespace="http://schemas.microsoft.com/office/2006/metadata/properties" ma:root="true" ma:fieldsID="8400f5ae8ff00c340e20abda51f0e20a" ns3:_="">
    <xsd:import namespace="025ee38a-c950-4857-a408-989cb3cee3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5ee38a-c950-4857-a408-989cb3cee3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F6F83CA-DD75-4450-9CD4-D559A8AA4F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5ee38a-c950-4857-a408-989cb3cee3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D345E5-7803-43E7-83BD-663E9CC3D6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139385-9898-4ABF-A0A2-9D2B479D82B8}">
  <ds:schemaRefs>
    <ds:schemaRef ds:uri="http://schemas.openxmlformats.org/package/2006/metadata/core-properties"/>
    <ds:schemaRef ds:uri="025ee38a-c950-4857-a408-989cb3cee35d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Link List PowerPoint Test</vt:lpstr>
    </vt:vector>
  </TitlesOfParts>
  <Company>MMC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List PowerPoint Test</dc:title>
  <dc:creator>Hardy, Brian</dc:creator>
  <cp:lastModifiedBy>Hardy, Brian</cp:lastModifiedBy>
  <cp:revision>1</cp:revision>
  <dcterms:created xsi:type="dcterms:W3CDTF">2022-09-09T14:38:03Z</dcterms:created>
  <dcterms:modified xsi:type="dcterms:W3CDTF">2022-09-09T14:39:32Z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0x0101008FC2538CCF182048AEFD8084D9395AC1</vt:lpwstr>
  </property>
</Properties>
</file>